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330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01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50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70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57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94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325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503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75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770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342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5FCE-D99F-455B-BB97-5908E546E44E}" type="datetimeFigureOut">
              <a:rPr lang="de-CH" smtClean="0"/>
              <a:t>24.02.2016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531F-9A2F-4A04-ADC6-6C41510D2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46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hbern.ch/studiengaenge/quereinstieg-ins-studiu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352" y="0"/>
            <a:ext cx="9144000" cy="2387600"/>
          </a:xfrm>
        </p:spPr>
        <p:txBody>
          <a:bodyPr/>
          <a:lstStyle/>
          <a:p>
            <a:r>
              <a:rPr lang="de-CH" dirty="0" smtClean="0"/>
              <a:t>Mein Traumberuf:</a:t>
            </a:r>
            <a:br>
              <a:rPr lang="de-CH" dirty="0" smtClean="0"/>
            </a:br>
            <a:r>
              <a:rPr lang="de-CH" b="1" dirty="0" smtClean="0"/>
              <a:t>Lehrerin</a:t>
            </a:r>
            <a:endParaRPr lang="de-CH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39" y="2482987"/>
            <a:ext cx="5634680" cy="38835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9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Inhalt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effectLst/>
              </a:rPr>
              <a:t>Warum ist das mein Traumberuf? </a:t>
            </a:r>
          </a:p>
          <a:p>
            <a:r>
              <a:rPr lang="de-CH" dirty="0" smtClean="0">
                <a:effectLst/>
              </a:rPr>
              <a:t>Alltag als Lehrerin</a:t>
            </a:r>
          </a:p>
          <a:p>
            <a:r>
              <a:rPr lang="de-CH" dirty="0" smtClean="0">
                <a:effectLst/>
              </a:rPr>
              <a:t>Lehrstelle, </a:t>
            </a:r>
            <a:r>
              <a:rPr lang="de-CH" dirty="0" err="1" smtClean="0">
                <a:effectLst/>
              </a:rPr>
              <a:t>Passerelle</a:t>
            </a:r>
            <a:r>
              <a:rPr lang="de-CH" dirty="0" smtClean="0">
                <a:effectLst/>
              </a:rPr>
              <a:t> und Studium</a:t>
            </a:r>
          </a:p>
          <a:p>
            <a:r>
              <a:rPr lang="de-CH" dirty="0" smtClean="0">
                <a:effectLst/>
              </a:rPr>
              <a:t>Voraussetzungen um in diesem Beruf erfolgreich zu sein</a:t>
            </a:r>
          </a:p>
          <a:p>
            <a:r>
              <a:rPr lang="de-CH" dirty="0" smtClean="0">
                <a:effectLst/>
              </a:rPr>
              <a:t>Wie stehen die Chancen, in einem Jahr eine geeignete Lehrstelle zu finden?</a:t>
            </a:r>
          </a:p>
          <a:p>
            <a:r>
              <a:rPr lang="de-CH" dirty="0" smtClean="0">
                <a:effectLst/>
              </a:rPr>
              <a:t>Weiterbildung planen?</a:t>
            </a:r>
          </a:p>
          <a:p>
            <a:r>
              <a:rPr lang="de-CH" dirty="0" smtClean="0">
                <a:effectLst/>
              </a:rPr>
              <a:t>Was wären Alternativen?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997" y="275732"/>
            <a:ext cx="3891546" cy="29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effectLst/>
              </a:rPr>
              <a:t>Warum ist das mein Traumberuf? </a:t>
            </a:r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332" y="1027906"/>
            <a:ext cx="5140668" cy="24928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05016" y="1535619"/>
            <a:ext cx="7677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Weil ich gerne mit Menschen zusammen bin und Wissen teilen möchte.</a:t>
            </a:r>
          </a:p>
          <a:p>
            <a:endParaRPr lang="de-CH" sz="2800" dirty="0"/>
          </a:p>
          <a:p>
            <a:r>
              <a:rPr lang="de-CH" sz="2800" dirty="0" smtClean="0"/>
              <a:t>Weil es in der Schule nie langweilig ist.</a:t>
            </a:r>
          </a:p>
          <a:p>
            <a:endParaRPr lang="de-CH" sz="2800" dirty="0"/>
          </a:p>
          <a:p>
            <a:r>
              <a:rPr lang="de-CH" sz="2800" dirty="0" smtClean="0"/>
              <a:t>Weil ich selber immer wieder viel lernen kann.</a:t>
            </a:r>
          </a:p>
          <a:p>
            <a:endParaRPr lang="de-CH" sz="2800" dirty="0"/>
          </a:p>
          <a:p>
            <a:r>
              <a:rPr lang="de-CH" sz="2800" dirty="0" smtClean="0"/>
              <a:t>Weil die verschiedenen Fächer und Klassen viel Abwechslung bieten.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90843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effectLst/>
              </a:rPr>
              <a:t>						Alltag als Lehrerin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365125"/>
            <a:ext cx="4572000" cy="3236976"/>
          </a:xfrm>
        </p:spPr>
      </p:pic>
      <p:sp>
        <p:nvSpPr>
          <p:cNvPr id="3" name="Textfeld 2"/>
          <p:cNvSpPr txBox="1"/>
          <p:nvPr/>
        </p:nvSpPr>
        <p:spPr>
          <a:xfrm>
            <a:off x="5883876" y="1367522"/>
            <a:ext cx="5853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/>
              <a:t>Morgen: </a:t>
            </a:r>
            <a:r>
              <a:rPr lang="de-CH" sz="2800" dirty="0" smtClean="0"/>
              <a:t>Anfangen und sicherstellen, </a:t>
            </a:r>
            <a:r>
              <a:rPr lang="de-CH" sz="2800" dirty="0" smtClean="0"/>
              <a:t>dass alle da sind, ihr Material haben und am Unterricht teilnehmen</a:t>
            </a:r>
          </a:p>
          <a:p>
            <a:endParaRPr lang="de-CH" sz="2800" dirty="0" smtClean="0"/>
          </a:p>
          <a:p>
            <a:r>
              <a:rPr lang="de-CH" sz="2800" b="1" dirty="0" smtClean="0"/>
              <a:t>Mittag: </a:t>
            </a:r>
            <a:r>
              <a:rPr lang="de-CH" sz="2800" dirty="0" smtClean="0"/>
              <a:t>kurze Erholungsphase, eventuell Strafarbeiten organisieren</a:t>
            </a:r>
          </a:p>
          <a:p>
            <a:endParaRPr lang="de-CH" sz="2800" dirty="0" smtClean="0"/>
          </a:p>
          <a:p>
            <a:r>
              <a:rPr lang="de-CH" sz="2800" b="1" dirty="0" smtClean="0"/>
              <a:t>Nachmittag: </a:t>
            </a:r>
            <a:r>
              <a:rPr lang="de-CH" sz="2800" dirty="0" smtClean="0"/>
              <a:t>Unterrichten, Vorbereiten, Korrigieren, Besprechungen, Sitzungen, …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0570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effectLst/>
              </a:rPr>
              <a:t>Lehrstelle, </a:t>
            </a:r>
            <a:r>
              <a:rPr lang="de-CH" b="1" dirty="0" err="1" smtClean="0">
                <a:effectLst/>
              </a:rPr>
              <a:t>Passerelle</a:t>
            </a:r>
            <a:r>
              <a:rPr lang="de-CH" b="1" dirty="0" smtClean="0">
                <a:effectLst/>
              </a:rPr>
              <a:t> und Studium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Ein KV oder jede andere 4-jährige Lehre mit BMS eignen sich als Grundlage</a:t>
            </a:r>
          </a:p>
          <a:p>
            <a:r>
              <a:rPr lang="de-CH" dirty="0" smtClean="0">
                <a:hlinkClick r:id="rId2"/>
              </a:rPr>
              <a:t>Information Quereinstieg PH Bern</a:t>
            </a:r>
            <a:endParaRPr lang="de-CH" dirty="0" smtClean="0"/>
          </a:p>
          <a:p>
            <a:r>
              <a:rPr lang="de-CH" dirty="0" smtClean="0"/>
              <a:t>Je nach Alter und Beruf wird eine </a:t>
            </a:r>
            <a:r>
              <a:rPr lang="de-CH" dirty="0" err="1" smtClean="0"/>
              <a:t>Passerelle</a:t>
            </a:r>
            <a:r>
              <a:rPr lang="de-CH" dirty="0" smtClean="0"/>
              <a:t> notwendig, das heisst ein Jahr Schule und eine grosse Prüfung</a:t>
            </a:r>
          </a:p>
          <a:p>
            <a:r>
              <a:rPr lang="de-CH" dirty="0" smtClean="0"/>
              <a:t>1.-6. Klasse: Bachelor, drei Jahre</a:t>
            </a:r>
          </a:p>
          <a:p>
            <a:r>
              <a:rPr lang="de-CH" dirty="0" smtClean="0"/>
              <a:t>7.-9. Klasse: Master, fünf Jahre</a:t>
            </a:r>
          </a:p>
          <a:p>
            <a:r>
              <a:rPr lang="de-CH" dirty="0" smtClean="0"/>
              <a:t>Viele Weiterbildungen sind im Angebot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46" y="3674075"/>
            <a:ext cx="4068462" cy="271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04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345" y="365125"/>
            <a:ext cx="11578281" cy="1325563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r>
              <a:rPr lang="de-CH" b="1" dirty="0" smtClean="0">
                <a:effectLst/>
              </a:rPr>
              <a:t>Voraussetzungen um in diesem Beruf erfolgreich zu sein</a:t>
            </a:r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Sich organisieren können, Pünktlich sein</a:t>
            </a:r>
          </a:p>
          <a:p>
            <a:r>
              <a:rPr lang="de-CH" dirty="0" smtClean="0"/>
              <a:t>Teamfähig und kooperativ sein</a:t>
            </a:r>
          </a:p>
          <a:p>
            <a:r>
              <a:rPr lang="de-CH" dirty="0" smtClean="0"/>
              <a:t>Verantwortung tragen können</a:t>
            </a:r>
          </a:p>
          <a:p>
            <a:r>
              <a:rPr lang="de-CH" dirty="0" smtClean="0"/>
              <a:t>Selber gerne Neues lernen</a:t>
            </a:r>
          </a:p>
          <a:p>
            <a:r>
              <a:rPr lang="de-CH" dirty="0" smtClean="0"/>
              <a:t>Zusammenarbeit im Kollegium, mit Eltern</a:t>
            </a:r>
          </a:p>
          <a:p>
            <a:r>
              <a:rPr lang="de-CH" dirty="0" smtClean="0"/>
              <a:t>Sich auch unter schwierigen Voraussetzungen motivieren können, gut vorzubereiten und spannende Lektionen zu halten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52" y="1276535"/>
            <a:ext cx="4481384" cy="298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76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r>
              <a:rPr lang="de-CH" b="1" dirty="0" smtClean="0">
                <a:effectLst/>
              </a:rPr>
              <a:t>Wie stehen die Chancen, in einem Jahr eine geeignete Lehrstelle zu finden? </a:t>
            </a:r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Gut, da sich viele Berufsausbildungen als Grundlage für ein späteres Studium eignen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Entscheidend ist die Lern- und Leistungsbereitschaft</a:t>
            </a:r>
          </a:p>
          <a:p>
            <a:endParaRPr lang="de-CH" dirty="0"/>
          </a:p>
          <a:p>
            <a:r>
              <a:rPr lang="de-CH" b="1" dirty="0" smtClean="0"/>
              <a:t>Wer Erfolg haben will, soll eine solide Grundausbildung machen und wird Weiterbildungen besuchen (egal in welchem Berufsfeld)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322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effectLst/>
              </a:rPr>
              <a:t>Weiterbildung planen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2840" cy="4351338"/>
          </a:xfrm>
        </p:spPr>
        <p:txBody>
          <a:bodyPr/>
          <a:lstStyle/>
          <a:p>
            <a:r>
              <a:rPr lang="de-CH" dirty="0" smtClean="0"/>
              <a:t>Je nach Interesse finden sich in verschiedenen Formen und zu vielen Themen geeignete Weiterbildungen</a:t>
            </a:r>
          </a:p>
          <a:p>
            <a:endParaRPr lang="de-CH" dirty="0" smtClean="0"/>
          </a:p>
          <a:p>
            <a:r>
              <a:rPr lang="de-CH" dirty="0" smtClean="0"/>
              <a:t>Mittelfristig planen, da eine grössere Weiterbildung mehrere Jahre dauern kann</a:t>
            </a:r>
          </a:p>
          <a:p>
            <a:endParaRPr lang="de-CH" dirty="0"/>
          </a:p>
          <a:p>
            <a:r>
              <a:rPr lang="de-CH" dirty="0" smtClean="0"/>
              <a:t>Sich immer wieder neue Ziele setzen und diese versuchen zu erreichen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40" y="1027905"/>
            <a:ext cx="3769146" cy="42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>
                <a:effectLst/>
              </a:rPr>
              <a:t>					Was wären Alternativen?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6238" y="1825625"/>
            <a:ext cx="5427562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de-CH" dirty="0" smtClean="0"/>
              <a:t>Eine sinnvolle Büroarbeit</a:t>
            </a:r>
          </a:p>
          <a:p>
            <a:pPr>
              <a:buFontTx/>
              <a:buChar char="-"/>
            </a:pPr>
            <a:r>
              <a:rPr lang="de-CH" dirty="0" smtClean="0"/>
              <a:t>Velomechanikerin</a:t>
            </a:r>
          </a:p>
          <a:p>
            <a:pPr>
              <a:buFontTx/>
              <a:buChar char="-"/>
            </a:pPr>
            <a:r>
              <a:rPr lang="de-CH" dirty="0" smtClean="0"/>
              <a:t>Im Restaurant/Hotel arbeiten</a:t>
            </a:r>
          </a:p>
          <a:p>
            <a:pPr>
              <a:buFontTx/>
              <a:buChar char="-"/>
            </a:pPr>
            <a:r>
              <a:rPr lang="de-CH" dirty="0" smtClean="0"/>
              <a:t>Hausfrau</a:t>
            </a:r>
          </a:p>
          <a:p>
            <a:pPr>
              <a:buFontTx/>
              <a:buChar char="-"/>
            </a:pPr>
            <a:r>
              <a:rPr lang="de-CH" dirty="0" smtClean="0"/>
              <a:t>Weiter studieren</a:t>
            </a:r>
          </a:p>
          <a:p>
            <a:pPr>
              <a:buFontTx/>
              <a:buChar char="-"/>
            </a:pPr>
            <a:r>
              <a:rPr lang="de-CH" dirty="0" smtClean="0"/>
              <a:t>Lange Ferien machen </a:t>
            </a:r>
          </a:p>
          <a:p>
            <a:pPr>
              <a:buFontTx/>
              <a:buChar char="-"/>
            </a:pPr>
            <a:r>
              <a:rPr lang="de-CH" dirty="0" smtClean="0"/>
              <a:t>Events organisieren</a:t>
            </a:r>
          </a:p>
          <a:p>
            <a:pPr>
              <a:buFontTx/>
              <a:buChar char="-"/>
            </a:pPr>
            <a:r>
              <a:rPr lang="de-CH" dirty="0" smtClean="0"/>
              <a:t>Etwas mit Multimedia…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294"/>
            <a:ext cx="43529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Breitbild</PresentationFormat>
  <Paragraphs>58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Mein Traumberuf: Lehrerin</vt:lpstr>
      <vt:lpstr>Inhalt</vt:lpstr>
      <vt:lpstr>Warum ist das mein Traumberuf?  </vt:lpstr>
      <vt:lpstr>      Alltag als Lehrerin</vt:lpstr>
      <vt:lpstr>Lehrstelle, Passerelle und Studium</vt:lpstr>
      <vt:lpstr> Voraussetzungen um in diesem Beruf erfolgreich zu sein </vt:lpstr>
      <vt:lpstr> Wie stehen die Chancen, in einem Jahr eine geeignete Lehrstelle zu finden?  </vt:lpstr>
      <vt:lpstr>Weiterbildung planen</vt:lpstr>
      <vt:lpstr>     Was wären Alternativen?</vt:lpstr>
    </vt:vector>
  </TitlesOfParts>
  <Company>Schulen Ostermundigen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Traumberuf: Lehrerin</dc:title>
  <dc:creator>Denise Baehler</dc:creator>
  <cp:lastModifiedBy>Denise Baehler</cp:lastModifiedBy>
  <cp:revision>10</cp:revision>
  <dcterms:created xsi:type="dcterms:W3CDTF">2016-02-11T07:02:24Z</dcterms:created>
  <dcterms:modified xsi:type="dcterms:W3CDTF">2016-02-24T15:14:16Z</dcterms:modified>
</cp:coreProperties>
</file>